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995C779-75CD-45CA-AE6D-7A67133ABE56}">
  <a:tblStyle styleId="{0995C779-75CD-45CA-AE6D-7A67133ABE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32aef17b02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32aef17b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732e331ba5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732e331ba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kCVHnMedMDQ9JkNj6O6NgG-eOHK9iSn4rJjKWfiZ778/view" TargetMode="External"/><Relationship Id="rId10" Type="http://schemas.openxmlformats.org/officeDocument/2006/relationships/hyperlink" Target="https://docs.google.com/presentation/d/1kCVHnMedMDQ9JkNj6O6NgG-eOHK9iSn4rJjKWfiZ778/view" TargetMode="External"/><Relationship Id="rId13" Type="http://schemas.openxmlformats.org/officeDocument/2006/relationships/hyperlink" Target="https://docs.google.com/presentation/d/1kCVHnMedMDQ9JkNj6O6NgG-eOHK9iSn4rJjKWfiZ778/view" TargetMode="External"/><Relationship Id="rId12" Type="http://schemas.openxmlformats.org/officeDocument/2006/relationships/hyperlink" Target="https://docs.google.com/presentation/d/1kCVHnMedMDQ9JkNj6O6NgG-eOHK9iSn4rJjKWfiZ778/view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iTw3sFHnAaZEV5OFnfoaao0J2tKxlAeMijrcssctZ3I/view" TargetMode="External"/><Relationship Id="rId9" Type="http://schemas.openxmlformats.org/officeDocument/2006/relationships/hyperlink" Target="https://docs.google.com/presentation/d/1iTw3sFHnAaZEV5OFnfoaao0J2tKxlAeMijrcssctZ3I/view" TargetMode="External"/><Relationship Id="rId15" Type="http://schemas.openxmlformats.org/officeDocument/2006/relationships/image" Target="../media/image1.png"/><Relationship Id="rId14" Type="http://schemas.openxmlformats.org/officeDocument/2006/relationships/hyperlink" Target="https://docs.google.com/presentation/d/1kCVHnMedMDQ9JkNj6O6NgG-eOHK9iSn4rJjKWfiZ778/view" TargetMode="External"/><Relationship Id="rId5" Type="http://schemas.openxmlformats.org/officeDocument/2006/relationships/hyperlink" Target="https://docs.google.com/presentation/d/1kCVHnMedMDQ9JkNj6O6NgG-eOHK9iSn4rJjKWfiZ778/view" TargetMode="External"/><Relationship Id="rId6" Type="http://schemas.openxmlformats.org/officeDocument/2006/relationships/hyperlink" Target="https://docs.google.com/presentation/d/1nHjQmIxOo9Fe2xu47n0YHbwCQ5ab8m5BMpOXWR-UBz4/view" TargetMode="External"/><Relationship Id="rId7" Type="http://schemas.openxmlformats.org/officeDocument/2006/relationships/hyperlink" Target="https://docs.google.com/presentation/d/12dfp5Xo7lA2OiU5CYzD9Y53jsVmrYaKcv_NMbv3_Y8U/view" TargetMode="External"/><Relationship Id="rId8" Type="http://schemas.openxmlformats.org/officeDocument/2006/relationships/hyperlink" Target="https://docs.google.com/presentation/d/1wt-9pB6NafFgzhndBTF2o2jnidbTn_TisBbvf8LjM9U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XyMAJUqGxMKn9WPNvdnQytWhJv7oZgF0_NoxDoXzqOU/view" TargetMode="External"/><Relationship Id="rId5" Type="http://schemas.openxmlformats.org/officeDocument/2006/relationships/hyperlink" Target="https://www.thecorestandards.org/ELA-Literacy/SL/9-10/5/" TargetMode="External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95275" y="5682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{0995C779-75CD-45CA-AE6D-7A67133ABE56}</a:tableStyleId>
              </a:tblPr>
              <a:tblGrid>
                <a:gridCol w="1268650"/>
                <a:gridCol w="3930825"/>
                <a:gridCol w="3854550"/>
              </a:tblGrid>
              <a:tr h="186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Healing Through Culture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2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traditional practices have Indigenous communities used to preserve language, culture, and healing—and why are they essential for survival and identity?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2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 and Change over Time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44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Healing Through Culture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Printed Student Materials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Group Work Slide Deck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83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Cultural Preservation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Scenario Response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8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67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Advanced Organizer (page 1 of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Healing Through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Culture s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tudent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3"/>
                        </a:rPr>
                        <a:t>W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4"/>
                        </a:rPr>
                        <a:t>orksheet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), walk students through foundational background knowledge for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cultural healing and preservation.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6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and 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irect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 of the student worksheet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core aspects and key insights into cultural healing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students to read, ask questions, and engage as you go through material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in the blank sections of the Advanced Organizer as the teacher goes through the information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Read, ask questions, and engage with Advanced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&amp; Ways of Knowing: Daily Lesson Plan (120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95275" y="644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{0995C779-75CD-45CA-AE6D-7A67133ABE56}</a:tableStyleId>
              </a:tblPr>
              <a:tblGrid>
                <a:gridCol w="1364275"/>
                <a:gridCol w="3913500"/>
                <a:gridCol w="3776250"/>
              </a:tblGrid>
              <a:tr h="346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Healing Through Culture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404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collaborate in groups to explore important aspects of Indigenous cultural renewal. Using a shared slide deck template, each group will research and present on a specific topic from the list provided. Use worksheet page 2 to introduce the task.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20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students into six groups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Assign topics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digital access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group research and collaboration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Move to sit with group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Research using provided sources and additional materials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Divide roles and craft group slides collaboratively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04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Then, groups will present their slides to the class, sharing what they've learned about Indigenous cultural renewal. As each group presents, classmates engage with guiding questions on pages 3-5 to deepen understanding and encourage reflection.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463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 group presentations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Ensure guiding questions are completed by all students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topic to the class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guiding questions during peer presentations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&amp; Ways of Knowing: Daily Lesson Plan (120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7" name="Google Shape;77;p15"/>
          <p:cNvGraphicFramePr/>
          <p:nvPr/>
        </p:nvGraphicFramePr>
        <p:xfrm>
          <a:off x="495275" y="644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{0995C779-75CD-45CA-AE6D-7A67133ABE56}</a:tableStyleId>
              </a:tblPr>
              <a:tblGrid>
                <a:gridCol w="1364275"/>
                <a:gridCol w="3913500"/>
                <a:gridCol w="3776250"/>
              </a:tblGrid>
              <a:tr h="346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Healing Through Culture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6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2 Inquiry Journal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answer the Compelling Question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Consider allowing students to use their notes and/or work with a partner.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86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3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 HSS Analysis Skills (9–12): Historical Research, Evidence, and Point of View 4 -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construct and test hypotheses; collect, evaluate, and employ information from multiple primary and secondary sources; and apply it in oral and written presentations.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uFill>
                            <a:noFill/>
                          </a:u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CCSS.ELA-Literacy.SL.9-10.5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Make strategic use of digital media (e.g., textual, graphical, audio, visual, and interactive elements) in presentations to enhance understanding of findings, reasoning, and evidence and to add interest.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8" name="Google Shape;78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&amp; Ways of Knowing: Daily Lesson Plan (120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